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84" r:id="rId2"/>
    <p:sldId id="291" r:id="rId3"/>
    <p:sldId id="286" r:id="rId4"/>
    <p:sldId id="288" r:id="rId5"/>
    <p:sldId id="290" r:id="rId6"/>
    <p:sldId id="289" r:id="rId7"/>
    <p:sldId id="257" r:id="rId8"/>
    <p:sldId id="279" r:id="rId9"/>
    <p:sldId id="258" r:id="rId10"/>
    <p:sldId id="260" r:id="rId11"/>
    <p:sldId id="276" r:id="rId12"/>
    <p:sldId id="287" r:id="rId13"/>
    <p:sldId id="272" r:id="rId14"/>
    <p:sldId id="28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503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727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9331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93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91410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498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847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43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764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393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715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44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63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915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24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F7B86-938F-4135-9D3A-D915934D38C2}" type="datetimeFigureOut">
              <a:rPr lang="en-IN" smtClean="0"/>
              <a:t>07-04-2021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611CC5-DCAD-4C71-901B-678C13A788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730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9C445A-E204-47A3-BEAF-DD5B2D2D6B3D}"/>
              </a:ext>
            </a:extLst>
          </p:cNvPr>
          <p:cNvSpPr txBox="1"/>
          <p:nvPr/>
        </p:nvSpPr>
        <p:spPr>
          <a:xfrm>
            <a:off x="1944210" y="985421"/>
            <a:ext cx="6906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dobe Caslon Pro Bold" panose="0205070206050A020403" pitchFamily="18" charset="0"/>
              </a:rPr>
              <a:t>Project : Online Recipe Ingredient Shopping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D8678-7091-4CEA-B69E-A4BD3F631175}"/>
              </a:ext>
            </a:extLst>
          </p:cNvPr>
          <p:cNvSpPr txBox="1"/>
          <p:nvPr/>
        </p:nvSpPr>
        <p:spPr>
          <a:xfrm>
            <a:off x="3266881" y="2630582"/>
            <a:ext cx="531772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err="1">
                <a:latin typeface="Adobe Garamond Pro Bold" panose="02020702060506020403" pitchFamily="18" charset="0"/>
                <a:cs typeface="Adobe Devanagari" panose="02040503050201020203" pitchFamily="18" charset="0"/>
              </a:rPr>
              <a:t>.Net</a:t>
            </a:r>
            <a:r>
              <a:rPr lang="en-IN" sz="2400" b="1" dirty="0">
                <a:latin typeface="Adobe Garamond Pro Bold" panose="02020702060506020403" pitchFamily="18" charset="0"/>
                <a:cs typeface="Adobe Devanagari" panose="02040503050201020203" pitchFamily="18" charset="0"/>
              </a:rPr>
              <a:t> LOT N-6 15 Feb-21 Left Shift Batch</a:t>
            </a:r>
          </a:p>
          <a:p>
            <a:pPr algn="ctr"/>
            <a:endParaRPr lang="en-IN" sz="2400" b="1" dirty="0"/>
          </a:p>
          <a:p>
            <a:pPr algn="ctr"/>
            <a:r>
              <a:rPr lang="en-IN" sz="2400" b="1" dirty="0"/>
              <a:t>Team 3 </a:t>
            </a:r>
          </a:p>
          <a:p>
            <a:endParaRPr lang="en-IN" sz="2400" b="1" dirty="0"/>
          </a:p>
          <a:p>
            <a:r>
              <a:rPr lang="en-IN" dirty="0">
                <a:latin typeface="Adobe Caslon Pro" panose="0205050205050A020403" pitchFamily="18" charset="0"/>
              </a:rPr>
              <a:t>                 1. Prachi </a:t>
            </a:r>
            <a:r>
              <a:rPr lang="en-IN" dirty="0" err="1">
                <a:latin typeface="Adobe Caslon Pro" panose="0205050205050A020403" pitchFamily="18" charset="0"/>
              </a:rPr>
              <a:t>Sawarkar</a:t>
            </a:r>
            <a:r>
              <a:rPr lang="en-IN" dirty="0">
                <a:latin typeface="Adobe Caslon Pro" panose="0205050205050A020403" pitchFamily="18" charset="0"/>
              </a:rPr>
              <a:t>.</a:t>
            </a:r>
          </a:p>
          <a:p>
            <a:r>
              <a:rPr lang="en-IN" dirty="0">
                <a:latin typeface="Adobe Caslon Pro" panose="0205050205050A020403" pitchFamily="18" charset="0"/>
              </a:rPr>
              <a:t>                 2. Pradhunya Chaudhari.</a:t>
            </a:r>
          </a:p>
          <a:p>
            <a:r>
              <a:rPr lang="en-IN" dirty="0">
                <a:latin typeface="Adobe Caslon Pro" panose="0205050205050A020403" pitchFamily="18" charset="0"/>
              </a:rPr>
              <a:t>                 3. Sakshi Joshi.</a:t>
            </a:r>
          </a:p>
          <a:p>
            <a:r>
              <a:rPr lang="en-IN" dirty="0">
                <a:latin typeface="Adobe Caslon Pro" panose="0205050205050A020403" pitchFamily="18" charset="0"/>
              </a:rPr>
              <a:t>                 4. </a:t>
            </a:r>
            <a:r>
              <a:rPr lang="en-IN" dirty="0" err="1">
                <a:latin typeface="Adobe Caslon Pro" panose="0205050205050A020403" pitchFamily="18" charset="0"/>
              </a:rPr>
              <a:t>Samidha</a:t>
            </a:r>
            <a:r>
              <a:rPr lang="en-IN" dirty="0">
                <a:latin typeface="Adobe Caslon Pro" panose="0205050205050A020403" pitchFamily="18" charset="0"/>
              </a:rPr>
              <a:t> </a:t>
            </a:r>
            <a:r>
              <a:rPr lang="en-IN" dirty="0" err="1">
                <a:latin typeface="Adobe Caslon Pro" panose="0205050205050A020403" pitchFamily="18" charset="0"/>
              </a:rPr>
              <a:t>Sahu</a:t>
            </a:r>
            <a:r>
              <a:rPr lang="en-IN" dirty="0">
                <a:latin typeface="Adobe Caslon Pro" panose="0205050205050A020403" pitchFamily="18" charset="0"/>
              </a:rPr>
              <a:t>.</a:t>
            </a:r>
          </a:p>
          <a:p>
            <a:r>
              <a:rPr lang="en-IN" dirty="0">
                <a:latin typeface="Adobe Caslon Pro" panose="0205050205050A020403" pitchFamily="18" charset="0"/>
              </a:rPr>
              <a:t>                 5. </a:t>
            </a:r>
            <a:r>
              <a:rPr lang="en-IN" dirty="0" err="1">
                <a:latin typeface="Adobe Caslon Pro" panose="0205050205050A020403" pitchFamily="18" charset="0"/>
              </a:rPr>
              <a:t>Vijendra</a:t>
            </a:r>
            <a:r>
              <a:rPr lang="en-IN" dirty="0">
                <a:latin typeface="Adobe Caslon Pro" panose="0205050205050A020403" pitchFamily="18" charset="0"/>
              </a:rPr>
              <a:t> Mishra.</a:t>
            </a:r>
          </a:p>
          <a:p>
            <a:endParaRPr lang="en-IN" dirty="0">
              <a:latin typeface="Adobe Caslon Pro" panose="0205050205050A020403" pitchFamily="18" charset="0"/>
            </a:endParaRPr>
          </a:p>
          <a:p>
            <a:endParaRPr lang="en-IN" dirty="0">
              <a:latin typeface="Adobe Caslon Pro" panose="0205050205050A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48D01-270E-4B8D-A990-34A793976ED9}"/>
              </a:ext>
            </a:extLst>
          </p:cNvPr>
          <p:cNvSpPr txBox="1"/>
          <p:nvPr/>
        </p:nvSpPr>
        <p:spPr>
          <a:xfrm>
            <a:off x="4039340" y="2168917"/>
            <a:ext cx="377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Business Unit : Apps 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221679-384E-4040-9F02-598FB0AC2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2088" y="4452378"/>
            <a:ext cx="1805354" cy="280167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12163-A9BF-4E08-BC2B-D53C6555D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275" y="81974"/>
            <a:ext cx="3049488" cy="180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4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BA17C9-FFC5-40CC-9CDA-97670261C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3" y="628085"/>
            <a:ext cx="4475683" cy="2599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F6EE7-9EB4-43B1-B490-5B00F7B44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94" y="628121"/>
            <a:ext cx="4475683" cy="2599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278A76-EF70-4FB1-927C-46BCDEE69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2" y="3319954"/>
            <a:ext cx="4475683" cy="2544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E2C410-8CD0-4A31-BB5F-CADE4C739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594" y="3319954"/>
            <a:ext cx="4475683" cy="2555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F8DBF7-395E-4DE4-ACA1-BDDAE1674F76}"/>
              </a:ext>
            </a:extLst>
          </p:cNvPr>
          <p:cNvSpPr txBox="1"/>
          <p:nvPr/>
        </p:nvSpPr>
        <p:spPr>
          <a:xfrm>
            <a:off x="3070016" y="104865"/>
            <a:ext cx="4475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Admin Side of Project </a:t>
            </a:r>
          </a:p>
        </p:txBody>
      </p:sp>
    </p:spTree>
    <p:extLst>
      <p:ext uri="{BB962C8B-B14F-4D97-AF65-F5344CB8AC3E}">
        <p14:creationId xmlns:p14="http://schemas.microsoft.com/office/powerpoint/2010/main" val="375665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97AFE-7EBF-4928-BE54-174598599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48" y="1158347"/>
            <a:ext cx="7057748" cy="38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0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B5548D-68FF-475C-AB06-05F0A0DED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797627"/>
            <a:ext cx="4054195" cy="2592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74B16-0743-412D-8FAF-602F0AD49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39" y="804460"/>
            <a:ext cx="4364824" cy="2624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D88CF7-FF02-4654-B184-5D9E20594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3551292"/>
            <a:ext cx="4142791" cy="2592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BF8FF-D131-43F6-BBB7-B53FDC38E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40" y="3474139"/>
            <a:ext cx="4364824" cy="26696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09F6E8-7893-476D-8B74-64099F91F95E}"/>
              </a:ext>
            </a:extLst>
          </p:cNvPr>
          <p:cNvSpPr txBox="1"/>
          <p:nvPr/>
        </p:nvSpPr>
        <p:spPr>
          <a:xfrm>
            <a:off x="2965987" y="258671"/>
            <a:ext cx="4953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Customer Login Module</a:t>
            </a:r>
          </a:p>
        </p:txBody>
      </p:sp>
    </p:spTree>
    <p:extLst>
      <p:ext uri="{BB962C8B-B14F-4D97-AF65-F5344CB8AC3E}">
        <p14:creationId xmlns:p14="http://schemas.microsoft.com/office/powerpoint/2010/main" val="356066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C2DEBD-29A7-4420-AEE4-5D98AFDD1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7" y="716665"/>
            <a:ext cx="4368883" cy="2348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90F1F2-C09D-48F6-B571-BB9FC78B6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46" y="716665"/>
            <a:ext cx="4368883" cy="2379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E65881-BF03-45C8-8756-5948175C5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7" y="3269093"/>
            <a:ext cx="4368883" cy="26330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BB063-ED17-406F-B51A-63A32BE65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46" y="3267749"/>
            <a:ext cx="4368883" cy="26330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A97B5C-8605-458F-809A-A11F4BC5EFA5}"/>
              </a:ext>
            </a:extLst>
          </p:cNvPr>
          <p:cNvSpPr txBox="1"/>
          <p:nvPr/>
        </p:nvSpPr>
        <p:spPr>
          <a:xfrm>
            <a:off x="2779435" y="193445"/>
            <a:ext cx="5157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Customer Side of Project</a:t>
            </a:r>
          </a:p>
        </p:txBody>
      </p:sp>
    </p:spTree>
    <p:extLst>
      <p:ext uri="{BB962C8B-B14F-4D97-AF65-F5344CB8AC3E}">
        <p14:creationId xmlns:p14="http://schemas.microsoft.com/office/powerpoint/2010/main" val="2619058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AAAE4-13B1-4DC6-8C16-A7E0403505FE}"/>
              </a:ext>
            </a:extLst>
          </p:cNvPr>
          <p:cNvSpPr txBox="1"/>
          <p:nvPr/>
        </p:nvSpPr>
        <p:spPr>
          <a:xfrm>
            <a:off x="3453414" y="2514548"/>
            <a:ext cx="638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2586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0CE79F-DDFA-4D51-80A3-2359346EED84}"/>
              </a:ext>
            </a:extLst>
          </p:cNvPr>
          <p:cNvSpPr txBox="1"/>
          <p:nvPr/>
        </p:nvSpPr>
        <p:spPr>
          <a:xfrm>
            <a:off x="745723" y="1339112"/>
            <a:ext cx="909961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INTRODUCTION</a:t>
            </a:r>
          </a:p>
          <a:p>
            <a:pPr algn="ctr"/>
            <a:endParaRPr lang="en-IN" sz="3200" b="1" dirty="0"/>
          </a:p>
          <a:p>
            <a:pPr algn="ctr"/>
            <a:r>
              <a:rPr lang="en-US" dirty="0"/>
              <a:t>We have designed our Online Recipe Ingredient shopping application in such a way that the owner has some </a:t>
            </a:r>
            <a:r>
              <a:rPr lang="en-IN" dirty="0"/>
              <a:t>functionalities that will help him/her to manage their store and also the second side of our application that is the customer, even there are various functions for him/her.</a:t>
            </a:r>
          </a:p>
        </p:txBody>
      </p:sp>
    </p:spTree>
    <p:extLst>
      <p:ext uri="{BB962C8B-B14F-4D97-AF65-F5344CB8AC3E}">
        <p14:creationId xmlns:p14="http://schemas.microsoft.com/office/powerpoint/2010/main" val="202139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9ADF1-5F78-498F-97E7-DA3F0A4F708E}"/>
              </a:ext>
            </a:extLst>
          </p:cNvPr>
          <p:cNvSpPr txBox="1"/>
          <p:nvPr/>
        </p:nvSpPr>
        <p:spPr>
          <a:xfrm>
            <a:off x="1447060" y="1562471"/>
            <a:ext cx="78744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                           </a:t>
            </a:r>
            <a:r>
              <a:rPr lang="en-IN" sz="3200" b="1" dirty="0"/>
              <a:t>TASK</a:t>
            </a:r>
          </a:p>
          <a:p>
            <a:endParaRPr lang="en-IN" dirty="0"/>
          </a:p>
          <a:p>
            <a:r>
              <a:rPr lang="en-US" dirty="0"/>
              <a:t>Online Recipe Ingredient shopping application,</a:t>
            </a:r>
          </a:p>
          <a:p>
            <a:r>
              <a:rPr lang="en-US" dirty="0"/>
              <a:t>- So that </a:t>
            </a:r>
            <a:r>
              <a:rPr lang="en-US" b="1" dirty="0"/>
              <a:t>ADMIN</a:t>
            </a:r>
            <a:r>
              <a:rPr lang="en-US" dirty="0"/>
              <a:t> can </a:t>
            </a:r>
            <a:r>
              <a:rPr lang="en-US" b="1" dirty="0"/>
              <a:t>add, delete, modify </a:t>
            </a:r>
            <a:r>
              <a:rPr lang="en-US" dirty="0"/>
              <a:t>Recipe and ingredient also he can   view order details and has the rights of viewing and editing shipping details.</a:t>
            </a:r>
          </a:p>
          <a:p>
            <a:r>
              <a:rPr lang="en-US" dirty="0"/>
              <a:t>- So that </a:t>
            </a:r>
            <a:r>
              <a:rPr lang="en-US" b="1" dirty="0"/>
              <a:t>CUSTOMER</a:t>
            </a:r>
            <a:r>
              <a:rPr lang="en-US" dirty="0"/>
              <a:t> can </a:t>
            </a:r>
            <a:r>
              <a:rPr lang="en-US" b="1" dirty="0"/>
              <a:t>view</a:t>
            </a:r>
            <a:r>
              <a:rPr lang="en-US" dirty="0"/>
              <a:t> the product and able to add selected product in shopping cart. Customer can place the order for selected product and provide his Payment(Cash On Delivery) and Shipping details.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48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312BF-E283-42EA-8D72-6367BCCA5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423" y="719092"/>
            <a:ext cx="5380630" cy="6041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6AE1A-7AF9-4670-BED2-907D6A156B86}"/>
              </a:ext>
            </a:extLst>
          </p:cNvPr>
          <p:cNvSpPr txBox="1"/>
          <p:nvPr/>
        </p:nvSpPr>
        <p:spPr>
          <a:xfrm>
            <a:off x="2827156" y="204186"/>
            <a:ext cx="5530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646669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25F3F-CC67-4599-B5C6-7A6E89AE2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53" y="804320"/>
            <a:ext cx="8152180" cy="5095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2392C8-8B19-4FBE-9E5C-0E6755DD1BCF}"/>
              </a:ext>
            </a:extLst>
          </p:cNvPr>
          <p:cNvSpPr txBox="1"/>
          <p:nvPr/>
        </p:nvSpPr>
        <p:spPr>
          <a:xfrm>
            <a:off x="2494626" y="219545"/>
            <a:ext cx="4678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88397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EF4942-FEBD-44BA-B0B6-05D11CBDA88B}"/>
              </a:ext>
            </a:extLst>
          </p:cNvPr>
          <p:cNvSpPr txBox="1"/>
          <p:nvPr/>
        </p:nvSpPr>
        <p:spPr>
          <a:xfrm>
            <a:off x="3506679" y="858368"/>
            <a:ext cx="355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Database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C2F3B-DEBD-4D96-B735-2CEEF70E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0" y="1544148"/>
            <a:ext cx="7929894" cy="432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48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6AEF3-8767-42C7-AF36-3DD461CC6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12" y="669903"/>
            <a:ext cx="8219243" cy="4433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0D5DF8-472F-429C-A2BC-E852501810BD}"/>
              </a:ext>
            </a:extLst>
          </p:cNvPr>
          <p:cNvSpPr txBox="1"/>
          <p:nvPr/>
        </p:nvSpPr>
        <p:spPr>
          <a:xfrm>
            <a:off x="591104" y="5264767"/>
            <a:ext cx="9081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main window of our project, this gives two options to the user that are sign in and registration for both admin as well as customer.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235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27BF2-C358-4896-839C-1C3B66D7E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19" y="470517"/>
            <a:ext cx="8502681" cy="4589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CBF4E-9BCF-46A3-A0D0-9D0EC7053D22}"/>
              </a:ext>
            </a:extLst>
          </p:cNvPr>
          <p:cNvSpPr txBox="1"/>
          <p:nvPr/>
        </p:nvSpPr>
        <p:spPr>
          <a:xfrm>
            <a:off x="665827" y="5335480"/>
            <a:ext cx="862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the registration page, here the user has the right to register himself/herself as admin or customer if the</a:t>
            </a:r>
          </a:p>
        </p:txBody>
      </p:sp>
    </p:spTree>
    <p:extLst>
      <p:ext uri="{BB962C8B-B14F-4D97-AF65-F5344CB8AC3E}">
        <p14:creationId xmlns:p14="http://schemas.microsoft.com/office/powerpoint/2010/main" val="2559018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57BB7-2BE8-4611-A407-C615F4CF3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8" y="707632"/>
            <a:ext cx="4641861" cy="2426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2DDBDC-3A38-4C68-B0F5-2BCAF729A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60" y="707631"/>
            <a:ext cx="4296791" cy="2426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51C69-B699-49AE-8DBE-A5F293159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88" y="3260324"/>
            <a:ext cx="4641861" cy="2598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4B383-F60C-4D01-AAAD-6D06D6A85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60" y="3296581"/>
            <a:ext cx="4358935" cy="2562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01542C-0191-4D94-AA7A-5716F72EFA5B}"/>
              </a:ext>
            </a:extLst>
          </p:cNvPr>
          <p:cNvSpPr txBox="1"/>
          <p:nvPr/>
        </p:nvSpPr>
        <p:spPr>
          <a:xfrm>
            <a:off x="3480047" y="182712"/>
            <a:ext cx="4376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Admin Login Module</a:t>
            </a:r>
          </a:p>
        </p:txBody>
      </p:sp>
    </p:spTree>
    <p:extLst>
      <p:ext uri="{BB962C8B-B14F-4D97-AF65-F5344CB8AC3E}">
        <p14:creationId xmlns:p14="http://schemas.microsoft.com/office/powerpoint/2010/main" val="21947359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704</TotalTime>
  <Words>259</Words>
  <Application>Microsoft Office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Adobe Caslon Pro</vt:lpstr>
      <vt:lpstr>Adobe Caslon Pro Bold</vt:lpstr>
      <vt:lpstr>Adobe Garamond Pro Bold</vt:lpstr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Pradhunya</dc:creator>
  <cp:lastModifiedBy>Pradhunya</cp:lastModifiedBy>
  <cp:revision>30</cp:revision>
  <dcterms:created xsi:type="dcterms:W3CDTF">2021-04-05T11:34:55Z</dcterms:created>
  <dcterms:modified xsi:type="dcterms:W3CDTF">2021-04-07T06:48:22Z</dcterms:modified>
</cp:coreProperties>
</file>